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4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33400"/>
            <a:ext cx="23152100" cy="1206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00500" y="4927600"/>
            <a:ext cx="16383000" cy="1066800"/>
          </a:xfrm>
          <a:prstGeom prst="rect">
            <a:avLst/>
          </a:prstGeom>
        </p:spPr>
        <p:txBody>
          <a:bodyPr lIns="0" tIns="76200" rIns="0" bIns="7620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494A4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2023180043 </a:t>
            </a:r>
            <a:r>
              <a:rPr lang="ko-KR" sz="6000" b="0" i="0" u="none" strike="noStrike" dirty="0" err="1">
                <a:solidFill>
                  <a:srgbClr val="494A4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조혜지</a:t>
            </a:r>
            <a:endParaRPr lang="ko-KR" sz="6000" b="0" i="0" u="none" strike="noStrike" dirty="0">
              <a:solidFill>
                <a:srgbClr val="494A4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86200" y="5994400"/>
            <a:ext cx="166116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" sz="12000" b="0" i="0" u="none" strike="noStrike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메이플스토리</a:t>
            </a:r>
          </a:p>
        </p:txBody>
      </p:sp>
      <p:pic>
        <p:nvPicPr>
          <p:cNvPr id="1026" name="Picture 2" descr="메이플스토리] 01. 🍄 메이플을 떠난 유저들도 뒤를 돌아보게 만드는 전략">
            <a:extLst>
              <a:ext uri="{FF2B5EF4-FFF2-40B4-BE49-F238E27FC236}">
                <a16:creationId xmlns:a16="http://schemas.microsoft.com/office/drawing/2014/main" id="{A2852BA3-889F-7A9A-A052-F6BE43E4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00" y="8763000"/>
            <a:ext cx="488737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"/>
    </mc:Choice>
    <mc:Fallback xmlns="">
      <p:transition spd="slow" advTm="434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1000"/>
            <a:ext cx="231648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0795000"/>
            <a:ext cx="1346200" cy="1181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56700" y="4102100"/>
            <a:ext cx="5219700" cy="1092200"/>
          </a:xfrm>
          <a:prstGeom prst="rect">
            <a:avLst/>
          </a:prstGeom>
        </p:spPr>
        <p:txBody>
          <a:bodyPr lIns="0" tIns="77894" rIns="0" bIns="77894" rtlCol="0" anchor="ctr"/>
          <a:lstStyle/>
          <a:p>
            <a:pPr lvl="0" algn="l">
              <a:lnSpc>
                <a:spcPct val="99600"/>
              </a:lnSpc>
            </a:pPr>
            <a:r>
              <a:rPr lang="en" sz="6133" b="0" i="0" u="none" strike="noStrike">
                <a:solidFill>
                  <a:srgbClr val="FD6F22"/>
                </a:solidFill>
                <a:ea typeface="Arial"/>
              </a:rPr>
              <a:t>메이플스토리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5300" y="3581400"/>
            <a:ext cx="6223000" cy="2133600"/>
          </a:xfrm>
          <a:prstGeom prst="rect">
            <a:avLst/>
          </a:prstGeom>
        </p:spPr>
        <p:txBody>
          <a:bodyPr lIns="0" tIns="15240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2000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게임컨셉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56700" y="5715000"/>
            <a:ext cx="10096500" cy="77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372" b="0" i="0" u="none" strike="noStrike">
                <a:solidFill>
                  <a:srgbClr val="000000"/>
                </a:solidFill>
                <a:ea typeface="Arial"/>
              </a:rPr>
              <a:t>캐릭터가</a:t>
            </a:r>
            <a:r>
              <a:rPr lang="en-US" sz="4372" b="0" i="0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372" b="0" i="0" u="none" strike="noStrike">
                <a:solidFill>
                  <a:srgbClr val="000000"/>
                </a:solidFill>
                <a:ea typeface="Arial"/>
              </a:rPr>
              <a:t>모험을</a:t>
            </a:r>
            <a:r>
              <a:rPr lang="en-US" sz="4372" b="0" i="0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372" b="0" i="0" u="none" strike="noStrike">
                <a:solidFill>
                  <a:srgbClr val="000000"/>
                </a:solidFill>
                <a:ea typeface="Arial"/>
              </a:rPr>
              <a:t>떠나면서</a:t>
            </a:r>
            <a:r>
              <a:rPr lang="en-US" sz="4372" b="0" i="0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372" b="0" i="0" u="none" strike="noStrike">
                <a:solidFill>
                  <a:srgbClr val="000000"/>
                </a:solidFill>
                <a:ea typeface="Arial"/>
              </a:rPr>
              <a:t>성장하는</a:t>
            </a:r>
            <a:r>
              <a:rPr lang="en-US" sz="4372" b="0" i="0" u="none" strike="noStrike">
                <a:solidFill>
                  <a:srgbClr val="000000"/>
                </a:solidFill>
                <a:latin typeface="Arial"/>
              </a:rPr>
              <a:t> RPG </a:t>
            </a:r>
            <a:r>
              <a:rPr lang="ko-KR" sz="4372" b="0" i="0" u="none" strike="noStrike">
                <a:solidFill>
                  <a:srgbClr val="000000"/>
                </a:solidFill>
                <a:ea typeface="Arial"/>
              </a:rPr>
              <a:t>게임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2400" y="6937375"/>
            <a:ext cx="7404100" cy="5549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0" y="571500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533400"/>
            <a:ext cx="11315700" cy="120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876300"/>
            <a:ext cx="9271000" cy="562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60400" y="2540000"/>
            <a:ext cx="11658600" cy="1409700"/>
          </a:xfrm>
          <a:prstGeom prst="rect">
            <a:avLst/>
          </a:prstGeom>
        </p:spPr>
        <p:txBody>
          <a:bodyPr lIns="0" tIns="846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예상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124700"/>
            <a:ext cx="9271000" cy="5626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76300" y="7467600"/>
            <a:ext cx="5702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로그인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화면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/</a:t>
            </a:r>
          </a:p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닉네임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설정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화면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8500" y="5930900"/>
            <a:ext cx="67183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dirty="0">
                <a:solidFill>
                  <a:srgbClr val="000000"/>
                </a:solidFill>
                <a:ea typeface="Arial"/>
              </a:rPr>
              <a:t>게임</a:t>
            </a:r>
            <a:r>
              <a:rPr lang="en-US" sz="6000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Arial"/>
              </a:rPr>
              <a:t>시작</a:t>
            </a:r>
            <a:r>
              <a:rPr lang="en-US" sz="6000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Arial"/>
              </a:rPr>
              <a:t>화면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0" y="571500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533400"/>
            <a:ext cx="11315700" cy="1206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60400" y="2540000"/>
            <a:ext cx="11658600" cy="1409700"/>
          </a:xfrm>
          <a:prstGeom prst="rect">
            <a:avLst/>
          </a:prstGeom>
        </p:spPr>
        <p:txBody>
          <a:bodyPr lIns="0" tIns="846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예상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143000"/>
            <a:ext cx="9271000" cy="562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50900" y="7467600"/>
            <a:ext cx="8851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퀘스트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수락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후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몬스터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공격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/</a:t>
            </a:r>
          </a:p>
          <a:p>
            <a:pPr lvl="0" algn="l">
              <a:lnSpc>
                <a:spcPct val="116199"/>
              </a:lnSpc>
            </a:pPr>
            <a:r>
              <a:rPr lang="en" sz="4207" b="0" i="0" u="none" strike="noStrike" dirty="0">
                <a:solidFill>
                  <a:srgbClr val="000000"/>
                </a:solidFill>
                <a:ea typeface="Arial"/>
              </a:rPr>
              <a:t>레벨업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98500" y="5930900"/>
            <a:ext cx="43561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6000" b="0" i="0" u="none" strike="noStrike" dirty="0">
                <a:solidFill>
                  <a:srgbClr val="000000"/>
                </a:solidFill>
                <a:ea typeface="Arial"/>
              </a:rPr>
              <a:t>인게임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7251700"/>
            <a:ext cx="9271000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0" y="566737"/>
            <a:ext cx="11315700" cy="12573000"/>
          </a:xfrm>
          <a:prstGeom prst="rect">
            <a:avLst/>
          </a:prstGeom>
          <a:effectLst>
            <a:outerShdw blurRad="565757" dist="4351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533400"/>
            <a:ext cx="11315700" cy="1206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60400" y="2540000"/>
            <a:ext cx="11658600" cy="1409700"/>
          </a:xfrm>
          <a:prstGeom prst="rect">
            <a:avLst/>
          </a:prstGeom>
        </p:spPr>
        <p:txBody>
          <a:bodyPr lIns="0" tIns="846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예상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lang="en-US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7955" b="0" i="0" u="none" strike="noStrike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흐름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181100"/>
            <a:ext cx="9271000" cy="562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50900" y="74676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스킬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및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무기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강화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/</a:t>
            </a:r>
          </a:p>
          <a:p>
            <a:pPr lvl="0" algn="l">
              <a:lnSpc>
                <a:spcPct val="116199"/>
              </a:lnSpc>
            </a:pP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보스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0" i="0" u="none" strike="noStrike" dirty="0">
                <a:solidFill>
                  <a:srgbClr val="000000"/>
                </a:solidFill>
                <a:ea typeface="Arial"/>
              </a:rPr>
              <a:t>잡기</a:t>
            </a:r>
            <a:r>
              <a:rPr lang="en-US" sz="4207" b="0" i="0" u="none" strike="noStrike" dirty="0">
                <a:solidFill>
                  <a:srgbClr val="000000"/>
                </a:solidFill>
                <a:latin typeface="Arial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98500" y="5930900"/>
            <a:ext cx="41275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6000" b="0" i="0" u="none" strike="noStrike" dirty="0">
                <a:solidFill>
                  <a:srgbClr val="000000"/>
                </a:solidFill>
                <a:ea typeface="Arial"/>
              </a:rPr>
              <a:t>인게임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7226300"/>
            <a:ext cx="9271000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23152100" cy="12573000"/>
          </a:xfrm>
          <a:prstGeom prst="rect">
            <a:avLst/>
          </a:prstGeom>
          <a:effectLst>
            <a:outerShdw blurRad="628582" dist="48352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33400"/>
            <a:ext cx="23152100" cy="1206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51700" y="609600"/>
            <a:ext cx="10223500" cy="952500"/>
          </a:xfrm>
          <a:prstGeom prst="rect">
            <a:avLst/>
          </a:prstGeom>
        </p:spPr>
        <p:txBody>
          <a:bodyPr lIns="0" tIns="677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5333" b="0" i="0" u="none" strike="noStrik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80524"/>
              </p:ext>
            </p:extLst>
          </p:nvPr>
        </p:nvGraphicFramePr>
        <p:xfrm>
          <a:off x="1739900" y="2235200"/>
          <a:ext cx="21255061" cy="9800462"/>
        </p:xfrm>
        <a:graphic>
          <a:graphicData uri="http://schemas.openxmlformats.org/drawingml/2006/table">
            <a:tbl>
              <a:tblPr/>
              <a:tblGrid>
                <a:gridCol w="475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2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3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49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,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sprite sheet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캐릭터 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구현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이동 및 공격 모션 구현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히트박스 시스템 구현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체력바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히트박스 시스템 구현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강화 시스템 구현</a:t>
                      </a:r>
                      <a:endParaRPr lang="en-US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강화 및 스킬 강화 시스템 구현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경험치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아이템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kumimoji="0" lang="ko-KR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동전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몬스터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드랍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 획득 </a:t>
                      </a:r>
                      <a:r>
                        <a:rPr kumimoji="0" lang="ko-KR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ＵＩ 작업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2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　있는　인벤토리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　등　작업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en-US" altLang="ko-KR" sz="2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npc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퀘스트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상점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구현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 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게임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시작화면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작업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로그인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캐릭터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직업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설정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및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의상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작업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사운드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이펙트 구현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 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타격 사운드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점프 사운드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몬스터 사운드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등 구현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공격 이펙트 구현</a:t>
                      </a:r>
                      <a:r>
                        <a:rPr lang="en-US" altLang="ko-KR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 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155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</a:t>
                      </a:r>
                      <a:r>
                        <a:rPr lang="en-US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201</Words>
  <Application>Microsoft Office PowerPoint</Application>
  <PresentationFormat>사용자 지정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HY견고딕</vt:lpstr>
      <vt:lpstr>HY헤드라인M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hyeji</dc:creator>
  <cp:lastModifiedBy>수연 조</cp:lastModifiedBy>
  <cp:revision>8</cp:revision>
  <dcterms:created xsi:type="dcterms:W3CDTF">2006-08-16T00:00:00Z</dcterms:created>
  <dcterms:modified xsi:type="dcterms:W3CDTF">2025-10-01T07:37:50Z</dcterms:modified>
</cp:coreProperties>
</file>